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9" r:id="rId2"/>
    <p:sldId id="258" r:id="rId3"/>
    <p:sldId id="256" r:id="rId4"/>
  </p:sldIdLst>
  <p:sldSz cx="21945600" cy="32918400"/>
  <p:notesSz cx="6858000" cy="9144000"/>
  <p:defaultTextStyle>
    <a:defPPr>
      <a:defRPr lang="en-US"/>
    </a:defPPr>
    <a:lvl1pPr marL="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1pPr>
    <a:lvl2pPr marL="156751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2pPr>
    <a:lvl3pPr marL="313502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3pPr>
    <a:lvl4pPr marL="470253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4pPr>
    <a:lvl5pPr marL="627004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5pPr>
    <a:lvl6pPr marL="783755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6pPr>
    <a:lvl7pPr marL="940506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7pPr>
    <a:lvl8pPr marL="1097257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8pPr>
    <a:lvl9pPr marL="12540082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9685" autoAdjust="0"/>
    <p:restoredTop sz="94660"/>
  </p:normalViewPr>
  <p:slideViewPr>
    <p:cSldViewPr snapToGrid="0" snapToObjects="1">
      <p:cViewPr varScale="1">
        <p:scale>
          <a:sx n="17" d="100"/>
          <a:sy n="17" d="100"/>
        </p:scale>
        <p:origin x="-3736" y="-104"/>
      </p:cViewPr>
      <p:guideLst>
        <p:guide orient="horz" pos="10368"/>
        <p:guide pos="69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9A1DC-EAD8-0D48-A77B-1FE55277168D}" type="datetimeFigureOut">
              <a:rPr lang="en-US" smtClean="0"/>
              <a:t>12/5/11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685800"/>
            <a:ext cx="228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2F865-7A26-3E4E-9EC8-03172C8DF78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925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56751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1pPr>
    <a:lvl2pPr marL="1567510" algn="l" defTabSz="156751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2pPr>
    <a:lvl3pPr marL="3135020" algn="l" defTabSz="156751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3pPr>
    <a:lvl4pPr marL="4702531" algn="l" defTabSz="156751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4pPr>
    <a:lvl5pPr marL="6270041" algn="l" defTabSz="156751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5pPr>
    <a:lvl6pPr marL="7837551" algn="l" defTabSz="156751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6pPr>
    <a:lvl7pPr marL="9405061" algn="l" defTabSz="156751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7pPr>
    <a:lvl8pPr marL="10972571" algn="l" defTabSz="156751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8pPr>
    <a:lvl9pPr marL="12540082" algn="l" defTabSz="156751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685800"/>
            <a:ext cx="228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2F865-7A26-3E4E-9EC8-03172C8DF78F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32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685800"/>
            <a:ext cx="228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2F865-7A26-3E4E-9EC8-03172C8DF78F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325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685800"/>
            <a:ext cx="228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2F865-7A26-3E4E-9EC8-03172C8DF78F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32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0226042"/>
            <a:ext cx="18653760" cy="705612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1840" y="18653760"/>
            <a:ext cx="1536192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6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3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702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7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83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D4BD936E-CBDE-3946-9D67-CB13E20867B4}" type="datetimeFigureOut">
              <a:rPr lang="en-US" smtClean="0"/>
              <a:t>12/5/11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8080" y="30510482"/>
            <a:ext cx="69494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276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CF48A636-95D1-F449-B4D2-55EAF3100D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7753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D4BD936E-CBDE-3946-9D67-CB13E20867B4}" type="datetimeFigureOut">
              <a:rPr lang="en-US" smtClean="0"/>
              <a:t>12/5/11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8080" y="30510482"/>
            <a:ext cx="69494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276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CF48A636-95D1-F449-B4D2-55EAF3100D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131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910560" y="1318265"/>
            <a:ext cx="4937760" cy="2808732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7280" y="1318265"/>
            <a:ext cx="14447520" cy="2808732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D4BD936E-CBDE-3946-9D67-CB13E20867B4}" type="datetimeFigureOut">
              <a:rPr lang="en-US" smtClean="0"/>
              <a:t>12/5/11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8080" y="30510482"/>
            <a:ext cx="69494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276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CF48A636-95D1-F449-B4D2-55EAF3100D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877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D4BD936E-CBDE-3946-9D67-CB13E20867B4}" type="datetimeFigureOut">
              <a:rPr lang="en-US" smtClean="0"/>
              <a:t>12/5/11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8080" y="30510482"/>
            <a:ext cx="69494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276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CF48A636-95D1-F449-B4D2-55EAF3100D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385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1" y="21153122"/>
            <a:ext cx="18653760" cy="6537960"/>
          </a:xfrm>
        </p:spPr>
        <p:txBody>
          <a:bodyPr anchor="t"/>
          <a:lstStyle>
            <a:lvl1pPr algn="l">
              <a:defRPr sz="13700" b="1" cap="all"/>
            </a:lvl1pPr>
          </a:lstStyle>
          <a:p>
            <a:r>
              <a:rPr lang="x-none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3551" y="13952225"/>
            <a:ext cx="18653760" cy="7200898"/>
          </a:xfrm>
        </p:spPr>
        <p:txBody>
          <a:bodyPr anchor="b"/>
          <a:lstStyle>
            <a:lvl1pPr marL="0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1pPr>
            <a:lvl2pPr marL="1567510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2pPr>
            <a:lvl3pPr marL="3135020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3pPr>
            <a:lvl4pPr marL="470253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627004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783755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94050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D4BD936E-CBDE-3946-9D67-CB13E20867B4}" type="datetimeFigureOut">
              <a:rPr lang="en-US" smtClean="0"/>
              <a:t>12/5/11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8080" y="30510482"/>
            <a:ext cx="69494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7276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CF48A636-95D1-F449-B4D2-55EAF3100D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243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7680963"/>
            <a:ext cx="9692640" cy="2172462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55680" y="7680963"/>
            <a:ext cx="9692640" cy="2172462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D4BD936E-CBDE-3946-9D67-CB13E20867B4}" type="datetimeFigureOut">
              <a:rPr lang="en-US" smtClean="0"/>
              <a:t>12/5/11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498080" y="30510482"/>
            <a:ext cx="69494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7276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CF48A636-95D1-F449-B4D2-55EAF3100D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789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7368542"/>
            <a:ext cx="9696451" cy="307085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10439400"/>
            <a:ext cx="9696451" cy="1896618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48061" y="7368542"/>
            <a:ext cx="9700260" cy="307085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48061" y="10439400"/>
            <a:ext cx="9700260" cy="1896618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D4BD936E-CBDE-3946-9D67-CB13E20867B4}" type="datetimeFigureOut">
              <a:rPr lang="en-US" smtClean="0"/>
              <a:t>12/5/11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498080" y="30510482"/>
            <a:ext cx="69494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7276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CF48A636-95D1-F449-B4D2-55EAF3100D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59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D4BD936E-CBDE-3946-9D67-CB13E20867B4}" type="datetimeFigureOut">
              <a:rPr lang="en-US" smtClean="0"/>
              <a:t>12/5/11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498080" y="30510482"/>
            <a:ext cx="69494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7276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CF48A636-95D1-F449-B4D2-55EAF3100D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1189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972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D4BD936E-CBDE-3946-9D67-CB13E20867B4}" type="datetimeFigureOut">
              <a:rPr lang="en-US" smtClean="0"/>
              <a:t>12/5/11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498080" y="30510482"/>
            <a:ext cx="69494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7276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CF48A636-95D1-F449-B4D2-55EAF3100D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33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1310640"/>
            <a:ext cx="7219951" cy="5577840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x-none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0120" y="1310643"/>
            <a:ext cx="12268200" cy="28094942"/>
          </a:xfrm>
        </p:spPr>
        <p:txBody>
          <a:bodyPr/>
          <a:lstStyle>
            <a:lvl1pPr>
              <a:defRPr sz="11000"/>
            </a:lvl1pPr>
            <a:lvl2pPr>
              <a:defRPr sz="9600"/>
            </a:lvl2pPr>
            <a:lvl3pPr>
              <a:defRPr sz="82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1" y="6888483"/>
            <a:ext cx="7219951" cy="22517102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D4BD936E-CBDE-3946-9D67-CB13E20867B4}" type="datetimeFigureOut">
              <a:rPr lang="en-US" smtClean="0"/>
              <a:t>12/5/11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498080" y="30510482"/>
            <a:ext cx="69494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7276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CF48A636-95D1-F449-B4D2-55EAF3100D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0242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491" y="23042880"/>
            <a:ext cx="13167360" cy="2720342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x-none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01491" y="2941320"/>
            <a:ext cx="13167360" cy="19751040"/>
          </a:xfrm>
        </p:spPr>
        <p:txBody>
          <a:bodyPr/>
          <a:lstStyle>
            <a:lvl1pPr marL="0" indent="0">
              <a:buNone/>
              <a:defRPr sz="11000"/>
            </a:lvl1pPr>
            <a:lvl2pPr marL="1567510" indent="0">
              <a:buNone/>
              <a:defRPr sz="9600"/>
            </a:lvl2pPr>
            <a:lvl3pPr marL="3135020" indent="0">
              <a:buNone/>
              <a:defRPr sz="8200"/>
            </a:lvl3pPr>
            <a:lvl4pPr marL="4702531" indent="0">
              <a:buNone/>
              <a:defRPr sz="6900"/>
            </a:lvl4pPr>
            <a:lvl5pPr marL="6270041" indent="0">
              <a:buNone/>
              <a:defRPr sz="6900"/>
            </a:lvl5pPr>
            <a:lvl6pPr marL="7837551" indent="0">
              <a:buNone/>
              <a:defRPr sz="6900"/>
            </a:lvl6pPr>
            <a:lvl7pPr marL="9405061" indent="0">
              <a:buNone/>
              <a:defRPr sz="6900"/>
            </a:lvl7pPr>
            <a:lvl8pPr marL="10972571" indent="0">
              <a:buNone/>
              <a:defRPr sz="6900"/>
            </a:lvl8pPr>
            <a:lvl9pPr marL="12540082" indent="0">
              <a:buNone/>
              <a:defRPr sz="69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1491" y="25763222"/>
            <a:ext cx="13167360" cy="3863338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D4BD936E-CBDE-3946-9D67-CB13E20867B4}" type="datetimeFigureOut">
              <a:rPr lang="en-US" smtClean="0"/>
              <a:t>12/5/11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498080" y="30510482"/>
            <a:ext cx="69494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727680" y="30510482"/>
            <a:ext cx="5120640" cy="1752600"/>
          </a:xfrm>
          <a:prstGeom prst="rect">
            <a:avLst/>
          </a:prstGeom>
        </p:spPr>
        <p:txBody>
          <a:bodyPr lIns="313502" tIns="156751" rIns="313502" bIns="156751"/>
          <a:lstStyle/>
          <a:p>
            <a:fld id="{CF48A636-95D1-F449-B4D2-55EAF3100D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95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318262"/>
            <a:ext cx="19751040" cy="5486400"/>
          </a:xfrm>
          <a:prstGeom prst="rect">
            <a:avLst/>
          </a:prstGeom>
        </p:spPr>
        <p:txBody>
          <a:bodyPr vert="horz" lIns="313502" tIns="156751" rIns="313502" bIns="156751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7680963"/>
            <a:ext cx="19751040" cy="21724622"/>
          </a:xfrm>
          <a:prstGeom prst="rect">
            <a:avLst/>
          </a:prstGeom>
        </p:spPr>
        <p:txBody>
          <a:bodyPr vert="horz" lIns="313502" tIns="156751" rIns="313502" bIns="156751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552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567510" rtl="0" eaLnBrk="1" latinLnBrk="0" hangingPunct="1">
        <a:spcBef>
          <a:spcPct val="0"/>
        </a:spcBef>
        <a:buNone/>
        <a:defRPr sz="151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1175633" indent="-1175633" algn="l" defTabSz="1567510" rtl="0" eaLnBrk="1" latinLnBrk="0" hangingPunct="1">
        <a:spcBef>
          <a:spcPct val="20000"/>
        </a:spcBef>
        <a:buFont typeface="Arial"/>
        <a:buChar char="•"/>
        <a:defRPr sz="11000" kern="1200">
          <a:solidFill>
            <a:srgbClr val="0000FF"/>
          </a:solidFill>
          <a:latin typeface="+mn-lt"/>
          <a:ea typeface="+mn-ea"/>
          <a:cs typeface="+mn-cs"/>
        </a:defRPr>
      </a:lvl1pPr>
      <a:lvl2pPr marL="2547204" indent="-979694" algn="l" defTabSz="1567510" rtl="0" eaLnBrk="1" latinLnBrk="0" hangingPunct="1">
        <a:spcBef>
          <a:spcPct val="20000"/>
        </a:spcBef>
        <a:buFont typeface="Arial"/>
        <a:buChar char="–"/>
        <a:defRPr sz="9600" kern="1200">
          <a:solidFill>
            <a:srgbClr val="0000FF"/>
          </a:solidFill>
          <a:latin typeface="+mn-lt"/>
          <a:ea typeface="+mn-ea"/>
          <a:cs typeface="+mn-cs"/>
        </a:defRPr>
      </a:lvl2pPr>
      <a:lvl3pPr marL="3918776" indent="-783755" algn="l" defTabSz="1567510" rtl="0" eaLnBrk="1" latinLnBrk="0" hangingPunct="1">
        <a:spcBef>
          <a:spcPct val="20000"/>
        </a:spcBef>
        <a:buFont typeface="Arial"/>
        <a:buChar char="•"/>
        <a:defRPr sz="8200" kern="1200">
          <a:solidFill>
            <a:srgbClr val="0000FF"/>
          </a:solidFill>
          <a:latin typeface="+mn-lt"/>
          <a:ea typeface="+mn-ea"/>
          <a:cs typeface="+mn-cs"/>
        </a:defRPr>
      </a:lvl3pPr>
      <a:lvl4pPr marL="5486286" indent="-783755" algn="l" defTabSz="1567510" rtl="0" eaLnBrk="1" latinLnBrk="0" hangingPunct="1">
        <a:spcBef>
          <a:spcPct val="20000"/>
        </a:spcBef>
        <a:buFont typeface="Arial"/>
        <a:buChar char="–"/>
        <a:defRPr sz="6900" kern="1200">
          <a:solidFill>
            <a:srgbClr val="0000FF"/>
          </a:solidFill>
          <a:latin typeface="+mn-lt"/>
          <a:ea typeface="+mn-ea"/>
          <a:cs typeface="+mn-cs"/>
        </a:defRPr>
      </a:lvl4pPr>
      <a:lvl5pPr marL="7053796" indent="-783755" algn="l" defTabSz="1567510" rtl="0" eaLnBrk="1" latinLnBrk="0" hangingPunct="1">
        <a:spcBef>
          <a:spcPct val="20000"/>
        </a:spcBef>
        <a:buFont typeface="Arial"/>
        <a:buChar char="»"/>
        <a:defRPr sz="6900" kern="1200">
          <a:solidFill>
            <a:srgbClr val="0000FF"/>
          </a:solidFill>
          <a:latin typeface="+mn-lt"/>
          <a:ea typeface="+mn-ea"/>
          <a:cs typeface="+mn-cs"/>
        </a:defRPr>
      </a:lvl5pPr>
      <a:lvl6pPr marL="8621306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8816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7pPr>
      <a:lvl8pPr marL="11756327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8pPr>
      <a:lvl9pPr marL="13323837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1pPr>
      <a:lvl2pPr marL="1567510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2pPr>
      <a:lvl3pPr marL="3135020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3pPr>
      <a:lvl4pPr marL="470253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4pPr>
      <a:lvl5pPr marL="627004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5pPr>
      <a:lvl6pPr marL="783755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6pPr>
      <a:lvl7pPr marL="940506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57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0082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MII-5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621" y="307874"/>
            <a:ext cx="13002768" cy="4285488"/>
          </a:xfrm>
          <a:prstGeom prst="rect">
            <a:avLst/>
          </a:prstGeom>
        </p:spPr>
      </p:pic>
      <p:sp>
        <p:nvSpPr>
          <p:cNvPr id="9" name="TextBox 8"/>
          <p:cNvSpPr txBox="1">
            <a:spLocks/>
          </p:cNvSpPr>
          <p:nvPr/>
        </p:nvSpPr>
        <p:spPr>
          <a:xfrm>
            <a:off x="285503" y="6848873"/>
            <a:ext cx="6858000" cy="822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chemeClr val="bg1"/>
                </a:solidFill>
              </a:rPr>
              <a:t>Ambstract</a:t>
            </a:r>
            <a:endParaRPr lang="es-MX" sz="5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>
            <a:spLocks/>
          </p:cNvSpPr>
          <p:nvPr/>
        </p:nvSpPr>
        <p:spPr>
          <a:xfrm>
            <a:off x="7600703" y="6848873"/>
            <a:ext cx="6858000" cy="822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chemeClr val="bg1"/>
                </a:solidFill>
              </a:rPr>
              <a:t>Introduction</a:t>
            </a:r>
          </a:p>
          <a:p>
            <a:endParaRPr lang="es-MX" sz="5400" b="1" dirty="0">
              <a:solidFill>
                <a:schemeClr val="bg1"/>
              </a:solidFill>
            </a:endParaRPr>
          </a:p>
          <a:p>
            <a:endParaRPr lang="es-MX" sz="5400" b="1" dirty="0" smtClean="0">
              <a:solidFill>
                <a:schemeClr val="bg1"/>
              </a:solidFill>
            </a:endParaRPr>
          </a:p>
          <a:p>
            <a:endParaRPr lang="es-MX" sz="5400" b="1" dirty="0">
              <a:solidFill>
                <a:schemeClr val="bg1"/>
              </a:solidFill>
            </a:endParaRPr>
          </a:p>
          <a:p>
            <a:r>
              <a:rPr lang="es-MX" sz="5400" b="1" dirty="0" smtClean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14860492" y="6848873"/>
            <a:ext cx="6858000" cy="822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chemeClr val="bg1"/>
                </a:solidFill>
              </a:rPr>
              <a:t>Problem Statement</a:t>
            </a:r>
          </a:p>
          <a:p>
            <a:endParaRPr lang="es-MX" sz="5400" b="1" dirty="0" smtClean="0">
              <a:solidFill>
                <a:schemeClr val="bg1"/>
              </a:solidFill>
            </a:endParaRPr>
          </a:p>
          <a:p>
            <a:endParaRPr lang="es-MX" sz="5400" b="1" dirty="0" smtClean="0">
              <a:solidFill>
                <a:schemeClr val="bg1"/>
              </a:solidFill>
            </a:endParaRPr>
          </a:p>
          <a:p>
            <a:endParaRPr lang="es-MX" sz="5400" b="1" dirty="0" smtClean="0">
              <a:solidFill>
                <a:schemeClr val="bg1"/>
              </a:solidFill>
            </a:endParaRPr>
          </a:p>
          <a:p>
            <a:r>
              <a:rPr lang="es-MX" sz="5400" b="1" dirty="0" smtClean="0">
                <a:solidFill>
                  <a:schemeClr val="bg1"/>
                </a:solidFill>
              </a:rPr>
              <a:t>Research Significance</a:t>
            </a:r>
            <a:endParaRPr lang="es-MX" sz="5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285503" y="15586473"/>
            <a:ext cx="6858000" cy="822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chemeClr val="bg1"/>
                </a:solidFill>
              </a:rPr>
              <a:t>Develpment 1</a:t>
            </a:r>
            <a:endParaRPr lang="es-MX" sz="5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7600703" y="15586473"/>
            <a:ext cx="6858000" cy="822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chemeClr val="bg1"/>
                </a:solidFill>
              </a:rPr>
              <a:t>Development 2</a:t>
            </a:r>
            <a:endParaRPr lang="es-MX" sz="5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14860492" y="15586473"/>
            <a:ext cx="6858000" cy="822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chemeClr val="bg1"/>
                </a:solidFill>
              </a:rPr>
              <a:t>Development 3</a:t>
            </a:r>
            <a:endParaRPr lang="es-MX" sz="5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285503" y="24273273"/>
            <a:ext cx="6858000" cy="822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chemeClr val="bg1"/>
                </a:solidFill>
              </a:rPr>
              <a:t>Analysis 1</a:t>
            </a:r>
            <a:endParaRPr lang="es-MX" sz="5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>
            <a:spLocks/>
          </p:cNvSpPr>
          <p:nvPr/>
        </p:nvSpPr>
        <p:spPr>
          <a:xfrm>
            <a:off x="7600703" y="24273273"/>
            <a:ext cx="6858000" cy="822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chemeClr val="bg1"/>
                </a:solidFill>
              </a:rPr>
              <a:t>Analysis 2</a:t>
            </a:r>
            <a:endParaRPr lang="es-MX" sz="5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>
            <a:spLocks/>
          </p:cNvSpPr>
          <p:nvPr/>
        </p:nvSpPr>
        <p:spPr>
          <a:xfrm>
            <a:off x="14860492" y="24273273"/>
            <a:ext cx="6858000" cy="822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chemeClr val="bg1"/>
                </a:solidFill>
              </a:rPr>
              <a:t>Conclusions</a:t>
            </a:r>
          </a:p>
          <a:p>
            <a:endParaRPr lang="es-MX" sz="5400" b="1" dirty="0">
              <a:solidFill>
                <a:schemeClr val="bg1"/>
              </a:solidFill>
            </a:endParaRPr>
          </a:p>
          <a:p>
            <a:endParaRPr lang="es-MX" sz="5400" b="1" dirty="0" smtClean="0">
              <a:solidFill>
                <a:schemeClr val="bg1"/>
              </a:solidFill>
            </a:endParaRPr>
          </a:p>
          <a:p>
            <a:endParaRPr lang="es-MX" sz="5400" b="1" dirty="0">
              <a:solidFill>
                <a:schemeClr val="bg1"/>
              </a:solidFill>
            </a:endParaRPr>
          </a:p>
          <a:p>
            <a:endParaRPr lang="es-MX" sz="5400" b="1" dirty="0" smtClean="0">
              <a:solidFill>
                <a:schemeClr val="bg1"/>
              </a:solidFill>
            </a:endParaRPr>
          </a:p>
          <a:p>
            <a:r>
              <a:rPr lang="es-MX" sz="5400" b="1" dirty="0" smtClean="0">
                <a:solidFill>
                  <a:schemeClr val="bg1"/>
                </a:solidFill>
              </a:rPr>
              <a:t>References</a:t>
            </a:r>
            <a:endParaRPr lang="es-MX" sz="5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502" y="4593362"/>
            <a:ext cx="21031200" cy="1828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s-MX" sz="9600" b="1" dirty="0" smtClean="0">
                <a:solidFill>
                  <a:srgbClr val="FFFFFF"/>
                </a:solidFill>
              </a:rPr>
              <a:t>TITLE</a:t>
            </a:r>
            <a:endParaRPr lang="es-MX" sz="9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7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/>
          </p:cNvSpPr>
          <p:nvPr/>
        </p:nvSpPr>
        <p:spPr>
          <a:xfrm>
            <a:off x="285503" y="68488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Ambstract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7600703" y="68488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Introduction</a:t>
            </a:r>
          </a:p>
          <a:p>
            <a:endParaRPr lang="es-MX" sz="5400" b="1" dirty="0">
              <a:solidFill>
                <a:srgbClr val="0000FF"/>
              </a:solidFill>
            </a:endParaRP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endParaRPr lang="es-MX" sz="5400" b="1" dirty="0">
              <a:solidFill>
                <a:srgbClr val="0000FF"/>
              </a:solidFill>
            </a:endParaRPr>
          </a:p>
          <a:p>
            <a:r>
              <a:rPr lang="es-MX" sz="5400" b="1" dirty="0" smtClean="0">
                <a:solidFill>
                  <a:srgbClr val="0000FF"/>
                </a:solidFill>
              </a:rPr>
              <a:t>Background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14860492" y="68488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Problem Statement</a:t>
            </a: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r>
              <a:rPr lang="es-MX" sz="5400" b="1" dirty="0" smtClean="0">
                <a:solidFill>
                  <a:srgbClr val="0000FF"/>
                </a:solidFill>
              </a:rPr>
              <a:t>Research Significance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>
            <a:spLocks/>
          </p:cNvSpPr>
          <p:nvPr/>
        </p:nvSpPr>
        <p:spPr>
          <a:xfrm>
            <a:off x="285503" y="155864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Develpment 1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7600703" y="155864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Development 2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14860492" y="155864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Development 3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285503" y="242732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Analysis 1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7600703" y="242732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Analysis 2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14860492" y="242732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Conclusions</a:t>
            </a:r>
          </a:p>
          <a:p>
            <a:endParaRPr lang="es-MX" sz="5400" b="1" dirty="0">
              <a:solidFill>
                <a:srgbClr val="0000FF"/>
              </a:solidFill>
            </a:endParaRP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endParaRPr lang="es-MX" sz="5400" b="1" dirty="0">
              <a:solidFill>
                <a:srgbClr val="0000FF"/>
              </a:solidFill>
            </a:endParaRP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r>
              <a:rPr lang="es-MX" sz="5400" b="1" dirty="0" smtClean="0">
                <a:solidFill>
                  <a:srgbClr val="0000FF"/>
                </a:solidFill>
              </a:rPr>
              <a:t>References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22" y="4593362"/>
            <a:ext cx="21031200" cy="18288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MX" sz="9600" b="1" dirty="0" smtClean="0">
                <a:solidFill>
                  <a:srgbClr val="0000FF"/>
                </a:solidFill>
              </a:rPr>
              <a:t>TITLE</a:t>
            </a:r>
            <a:endParaRPr lang="es-MX" sz="9600" b="1" dirty="0">
              <a:solidFill>
                <a:srgbClr val="0000FF"/>
              </a:solidFill>
            </a:endParaRPr>
          </a:p>
        </p:txBody>
      </p:sp>
      <p:pic>
        <p:nvPicPr>
          <p:cNvPr id="18" name="Picture 17" descr="Encabezado SMHII 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87" y="578548"/>
            <a:ext cx="21535183" cy="344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69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/>
          </p:cNvSpPr>
          <p:nvPr/>
        </p:nvSpPr>
        <p:spPr>
          <a:xfrm>
            <a:off x="285503" y="68488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Ambstract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7600703" y="68488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Introduction</a:t>
            </a:r>
          </a:p>
          <a:p>
            <a:endParaRPr lang="es-MX" sz="5400" b="1" dirty="0">
              <a:solidFill>
                <a:srgbClr val="0000FF"/>
              </a:solidFill>
            </a:endParaRP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endParaRPr lang="es-MX" sz="5400" b="1" dirty="0">
              <a:solidFill>
                <a:srgbClr val="0000FF"/>
              </a:solidFill>
            </a:endParaRPr>
          </a:p>
          <a:p>
            <a:r>
              <a:rPr lang="es-MX" sz="5400" b="1" dirty="0" smtClean="0">
                <a:solidFill>
                  <a:srgbClr val="0000FF"/>
                </a:solidFill>
              </a:rPr>
              <a:t>Background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14860492" y="68488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Problem Statement</a:t>
            </a: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r>
              <a:rPr lang="es-MX" sz="5400" b="1" dirty="0" smtClean="0">
                <a:solidFill>
                  <a:srgbClr val="0000FF"/>
                </a:solidFill>
              </a:rPr>
              <a:t>Research Significance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>
            <a:spLocks/>
          </p:cNvSpPr>
          <p:nvPr/>
        </p:nvSpPr>
        <p:spPr>
          <a:xfrm>
            <a:off x="285503" y="155864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Develpment 1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7600703" y="155864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Development 2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14860492" y="155864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Development 3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285503" y="242732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Analysis 1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7600703" y="242732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Analysis 2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14860492" y="24273273"/>
            <a:ext cx="6858000" cy="822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r>
              <a:rPr lang="es-MX" sz="5400" b="1" dirty="0" smtClean="0">
                <a:solidFill>
                  <a:srgbClr val="0000FF"/>
                </a:solidFill>
              </a:rPr>
              <a:t>Conclusions</a:t>
            </a:r>
          </a:p>
          <a:p>
            <a:endParaRPr lang="es-MX" sz="5400" b="1" dirty="0">
              <a:solidFill>
                <a:srgbClr val="0000FF"/>
              </a:solidFill>
            </a:endParaRP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endParaRPr lang="es-MX" sz="5400" b="1" dirty="0">
              <a:solidFill>
                <a:srgbClr val="0000FF"/>
              </a:solidFill>
            </a:endParaRPr>
          </a:p>
          <a:p>
            <a:endParaRPr lang="es-MX" sz="5400" b="1" dirty="0" smtClean="0">
              <a:solidFill>
                <a:srgbClr val="0000FF"/>
              </a:solidFill>
            </a:endParaRPr>
          </a:p>
          <a:p>
            <a:r>
              <a:rPr lang="es-MX" sz="5400" b="1" dirty="0" smtClean="0">
                <a:solidFill>
                  <a:srgbClr val="0000FF"/>
                </a:solidFill>
              </a:rPr>
              <a:t>References</a:t>
            </a:r>
            <a:endParaRPr lang="es-MX" sz="5400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164" y="4593362"/>
            <a:ext cx="21031200" cy="18288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MX" sz="9600" b="1" dirty="0" smtClean="0">
                <a:solidFill>
                  <a:srgbClr val="0000FF"/>
                </a:solidFill>
              </a:rPr>
              <a:t>TITLE</a:t>
            </a:r>
            <a:endParaRPr lang="es-MX" sz="9600" b="1" dirty="0">
              <a:solidFill>
                <a:srgbClr val="0000FF"/>
              </a:solidFill>
            </a:endParaRPr>
          </a:p>
        </p:txBody>
      </p:sp>
      <p:pic>
        <p:nvPicPr>
          <p:cNvPr id="17" name="Picture 16" descr="ISHMII_logo_cmyk blue with black frame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0" y="224124"/>
            <a:ext cx="21718492" cy="419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51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63</Words>
  <Application>Microsoft Macintosh PowerPoint</Application>
  <PresentationFormat>Custom</PresentationFormat>
  <Paragraphs>72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Gerardo Aguilar Ramos</dc:creator>
  <cp:lastModifiedBy>Gerardo Aguilar Ramos</cp:lastModifiedBy>
  <cp:revision>8</cp:revision>
  <dcterms:created xsi:type="dcterms:W3CDTF">2011-12-05T03:25:41Z</dcterms:created>
  <dcterms:modified xsi:type="dcterms:W3CDTF">2011-12-05T13:20:23Z</dcterms:modified>
</cp:coreProperties>
</file>