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58" r:id="rId3"/>
    <p:sldId id="256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5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9A1DC-EAD8-0D48-A77B-1FE55277168D}" type="datetimeFigureOut">
              <a:rPr lang="en-US" smtClean="0"/>
              <a:t>12/5/11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2F865-7A26-3E4E-9EC8-03172C8DF78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925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F865-7A26-3E4E-9EC8-03172C8DF78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532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F865-7A26-3E4E-9EC8-03172C8DF78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532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2F865-7A26-3E4E-9EC8-03172C8DF78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532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D936E-CBDE-3946-9D67-CB13E20867B4}" type="datetimeFigureOut">
              <a:rPr lang="en-US" smtClean="0"/>
              <a:t>12/5/11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8A636-95D1-F449-B4D2-55EAF3100DA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775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D936E-CBDE-3946-9D67-CB13E20867B4}" type="datetimeFigureOut">
              <a:rPr lang="en-US" smtClean="0"/>
              <a:t>12/5/11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8A636-95D1-F449-B4D2-55EAF3100DA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31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D936E-CBDE-3946-9D67-CB13E20867B4}" type="datetimeFigureOut">
              <a:rPr lang="en-US" smtClean="0"/>
              <a:t>12/5/11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8A636-95D1-F449-B4D2-55EAF3100DA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877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D936E-CBDE-3946-9D67-CB13E20867B4}" type="datetimeFigureOut">
              <a:rPr lang="en-US" smtClean="0"/>
              <a:t>12/5/11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8A636-95D1-F449-B4D2-55EAF3100DA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85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D936E-CBDE-3946-9D67-CB13E20867B4}" type="datetimeFigureOut">
              <a:rPr lang="en-US" smtClean="0"/>
              <a:t>12/5/11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8A636-95D1-F449-B4D2-55EAF3100DA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243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D936E-CBDE-3946-9D67-CB13E20867B4}" type="datetimeFigureOut">
              <a:rPr lang="en-US" smtClean="0"/>
              <a:t>12/5/11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8A636-95D1-F449-B4D2-55EAF3100DA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789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D936E-CBDE-3946-9D67-CB13E20867B4}" type="datetimeFigureOut">
              <a:rPr lang="en-US" smtClean="0"/>
              <a:t>12/5/11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8A636-95D1-F449-B4D2-55EAF3100DA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9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D936E-CBDE-3946-9D67-CB13E20867B4}" type="datetimeFigureOut">
              <a:rPr lang="en-US" smtClean="0"/>
              <a:t>12/5/11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8A636-95D1-F449-B4D2-55EAF3100DA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118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D936E-CBDE-3946-9D67-CB13E20867B4}" type="datetimeFigureOut">
              <a:rPr lang="en-US" smtClean="0"/>
              <a:t>12/5/11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8A636-95D1-F449-B4D2-55EAF3100DA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3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D936E-CBDE-3946-9D67-CB13E20867B4}" type="datetimeFigureOut">
              <a:rPr lang="en-US" smtClean="0"/>
              <a:t>12/5/11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8A636-95D1-F449-B4D2-55EAF3100DA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24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D936E-CBDE-3946-9D67-CB13E20867B4}" type="datetimeFigureOut">
              <a:rPr lang="en-US" smtClean="0"/>
              <a:t>12/5/11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8A636-95D1-F449-B4D2-55EAF3100DA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95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52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68255"/>
            <a:ext cx="7772400" cy="14700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24030"/>
            <a:ext cx="6400800" cy="1752600"/>
          </a:xfrm>
        </p:spPr>
        <p:txBody>
          <a:bodyPr/>
          <a:lstStyle/>
          <a:p>
            <a:endParaRPr lang="es-MX" dirty="0">
              <a:solidFill>
                <a:srgbClr val="0000FF"/>
              </a:solidFill>
            </a:endParaRPr>
          </a:p>
        </p:txBody>
      </p:sp>
      <p:pic>
        <p:nvPicPr>
          <p:cNvPr id="5" name="Picture 4" descr="SHMII-5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0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7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>
              <a:solidFill>
                <a:srgbClr val="0000FF"/>
              </a:solidFill>
            </a:endParaRPr>
          </a:p>
        </p:txBody>
      </p:sp>
      <p:pic>
        <p:nvPicPr>
          <p:cNvPr id="4" name="Picture 3" descr="Encabezado SMHII 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2" y="77450"/>
            <a:ext cx="899769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6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>
              <a:solidFill>
                <a:srgbClr val="0000FF"/>
              </a:solidFill>
            </a:endParaRPr>
          </a:p>
        </p:txBody>
      </p:sp>
      <p:pic>
        <p:nvPicPr>
          <p:cNvPr id="6" name="Picture 5" descr="ISHMII_logo_cmyk blue with black frame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4" y="0"/>
            <a:ext cx="9068962" cy="17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5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3" descr="Logo SHMII-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2476"/>
            <a:ext cx="1626288" cy="69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</Words>
  <Application>Microsoft Macintosh PowerPoint</Application>
  <PresentationFormat>On-screen Show (4:3)</PresentationFormat>
  <Paragraphs>3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Gerardo Aguilar Ramos</dc:creator>
  <cp:lastModifiedBy>Gerardo Aguilar Ramos</cp:lastModifiedBy>
  <cp:revision>4</cp:revision>
  <dcterms:created xsi:type="dcterms:W3CDTF">2011-12-05T03:25:41Z</dcterms:created>
  <dcterms:modified xsi:type="dcterms:W3CDTF">2011-12-05T13:19:59Z</dcterms:modified>
</cp:coreProperties>
</file>